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51" d="100"/>
          <a:sy n="51" d="100"/>
        </p:scale>
        <p:origin x="-61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2D732-43D6-F04C-A381-F0342E0FDFC3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61F0A-15D5-4749-A8BD-228AF5F79BC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77908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2D732-43D6-F04C-A381-F0342E0FDFC3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61F0A-15D5-4749-A8BD-228AF5F79BC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75969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2D732-43D6-F04C-A381-F0342E0FDFC3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61F0A-15D5-4749-A8BD-228AF5F79BC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78245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2D732-43D6-F04C-A381-F0342E0FDFC3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61F0A-15D5-4749-A8BD-228AF5F79BC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68355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2D732-43D6-F04C-A381-F0342E0FDFC3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61F0A-15D5-4749-A8BD-228AF5F79BC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817469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2D732-43D6-F04C-A381-F0342E0FDFC3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61F0A-15D5-4749-A8BD-228AF5F79BC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306736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2D732-43D6-F04C-A381-F0342E0FDFC3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61F0A-15D5-4749-A8BD-228AF5F79BC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31337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2D732-43D6-F04C-A381-F0342E0FDFC3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61F0A-15D5-4749-A8BD-228AF5F79BC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0070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2D732-43D6-F04C-A381-F0342E0FDFC3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61F0A-15D5-4749-A8BD-228AF5F79BC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65169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2D732-43D6-F04C-A381-F0342E0FDFC3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61F0A-15D5-4749-A8BD-228AF5F79BC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73295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2D732-43D6-F04C-A381-F0342E0FDFC3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61F0A-15D5-4749-A8BD-228AF5F79BC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04007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2D732-43D6-F04C-A381-F0342E0FDFC3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A61F0A-15D5-4749-A8BD-228AF5F79BC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13354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Management of RD for Prevention of ROP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288176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How management of RD causes ROP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How to prevent ROP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8166991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Management of RD causing ROP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699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Birth</a:t>
            </a:r>
          </a:p>
          <a:p>
            <a:pPr lvl="1"/>
            <a:r>
              <a:rPr lang="en-US" dirty="0"/>
              <a:t>	</a:t>
            </a:r>
            <a:r>
              <a:rPr lang="en-US" dirty="0" smtClean="0"/>
              <a:t>Un-monitored oxygen in the labor room</a:t>
            </a:r>
          </a:p>
          <a:p>
            <a:pPr marL="0" indent="0">
              <a:buNone/>
            </a:pPr>
            <a:r>
              <a:rPr lang="en-US" dirty="0" smtClean="0"/>
              <a:t>Transport</a:t>
            </a:r>
          </a:p>
          <a:p>
            <a:pPr lvl="1"/>
            <a:r>
              <a:rPr lang="en-US" dirty="0" smtClean="0"/>
              <a:t>Hypothermia, Hypoxia and Hyperoxia</a:t>
            </a:r>
          </a:p>
          <a:p>
            <a:pPr marL="0" indent="0">
              <a:buNone/>
            </a:pPr>
            <a:r>
              <a:rPr lang="en-US" dirty="0" smtClean="0"/>
              <a:t>NICU</a:t>
            </a:r>
          </a:p>
          <a:p>
            <a:pPr marL="857250" lvl="1" indent="-457200"/>
            <a:r>
              <a:rPr lang="en-US" dirty="0" smtClean="0"/>
              <a:t>Un-monitored use of Oxygen</a:t>
            </a:r>
          </a:p>
          <a:p>
            <a:pPr marL="857250" lvl="1" indent="-457200"/>
            <a:r>
              <a:rPr lang="en-US" dirty="0" smtClean="0"/>
              <a:t>Hypoxia and Hyperoxia</a:t>
            </a:r>
          </a:p>
          <a:p>
            <a:pPr marL="857250" lvl="1" indent="-457200"/>
            <a:r>
              <a:rPr lang="en-US" dirty="0" smtClean="0"/>
              <a:t>Suboptimal use of CPAP and Surfactant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136985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Prevention of ROP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656"/>
          </a:xfrm>
        </p:spPr>
        <p:txBody>
          <a:bodyPr/>
          <a:lstStyle/>
          <a:p>
            <a:r>
              <a:rPr lang="en-US" dirty="0" smtClean="0"/>
              <a:t>Birth</a:t>
            </a:r>
          </a:p>
          <a:p>
            <a:pPr lvl="1"/>
            <a:r>
              <a:rPr lang="en-US" dirty="0" smtClean="0"/>
              <a:t>Resuscitation with blended oxygen at birth </a:t>
            </a:r>
          </a:p>
          <a:p>
            <a:pPr lvl="1"/>
            <a:r>
              <a:rPr lang="en-US" dirty="0" smtClean="0"/>
              <a:t>Monitoring for saturations with </a:t>
            </a:r>
            <a:r>
              <a:rPr lang="en-US" dirty="0" err="1" smtClean="0"/>
              <a:t>pulsoximeter</a:t>
            </a:r>
            <a:endParaRPr lang="en-US" dirty="0" smtClean="0"/>
          </a:p>
          <a:p>
            <a:pPr lvl="1"/>
            <a:r>
              <a:rPr lang="en-US" dirty="0" smtClean="0"/>
              <a:t>Saturation targets not more than 95%</a:t>
            </a:r>
          </a:p>
          <a:p>
            <a:r>
              <a:rPr lang="en-US" dirty="0" smtClean="0"/>
              <a:t>Transport</a:t>
            </a:r>
          </a:p>
          <a:p>
            <a:pPr lvl="1"/>
            <a:r>
              <a:rPr lang="en-US" dirty="0" smtClean="0"/>
              <a:t>Skin to skin contact</a:t>
            </a:r>
          </a:p>
          <a:p>
            <a:pPr lvl="1"/>
            <a:r>
              <a:rPr lang="en-US" dirty="0" smtClean="0"/>
              <a:t>Warmth, Feeds or Fluids</a:t>
            </a:r>
          </a:p>
          <a:p>
            <a:pPr lvl="1"/>
            <a:r>
              <a:rPr lang="en-US" dirty="0" smtClean="0"/>
              <a:t>Pulsoximeter to maintain SpO2 targets 90 to 95%</a:t>
            </a:r>
          </a:p>
        </p:txBody>
      </p:sp>
    </p:spTree>
    <p:extLst>
      <p:ext uri="{BB962C8B-B14F-4D97-AF65-F5344CB8AC3E}">
        <p14:creationId xmlns:p14="http://schemas.microsoft.com/office/powerpoint/2010/main" xmlns="" val="27813553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Prevention of ROP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691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NICU</a:t>
            </a:r>
          </a:p>
          <a:p>
            <a:pPr lvl="1"/>
            <a:r>
              <a:rPr lang="en-US" dirty="0" smtClean="0"/>
              <a:t>Monitor all on oxygen with pulsoximeters</a:t>
            </a:r>
          </a:p>
          <a:p>
            <a:pPr lvl="1"/>
            <a:r>
              <a:rPr lang="en-US" dirty="0" smtClean="0"/>
              <a:t>Always use SpO2 targets 90 to 95%</a:t>
            </a:r>
          </a:p>
          <a:p>
            <a:pPr lvl="1"/>
            <a:r>
              <a:rPr lang="en-US" dirty="0" smtClean="0"/>
              <a:t>Careful use of Hood oxygen (port holes)</a:t>
            </a:r>
          </a:p>
          <a:p>
            <a:r>
              <a:rPr lang="en-US" dirty="0" smtClean="0"/>
              <a:t>Optimize use of CPAP and Surfactant</a:t>
            </a:r>
          </a:p>
          <a:p>
            <a:pPr lvl="1"/>
            <a:r>
              <a:rPr lang="en-US" dirty="0" smtClean="0"/>
              <a:t>Reduced ventilation</a:t>
            </a:r>
          </a:p>
          <a:p>
            <a:pPr lvl="1"/>
            <a:r>
              <a:rPr lang="en-US" dirty="0" smtClean="0"/>
              <a:t>Reduced Infections</a:t>
            </a:r>
          </a:p>
          <a:p>
            <a:pPr lvl="1"/>
            <a:r>
              <a:rPr lang="en-US" dirty="0" smtClean="0"/>
              <a:t>Reduced hypoxia, hyperoxia  </a:t>
            </a:r>
          </a:p>
          <a:p>
            <a:pPr lvl="1"/>
            <a:r>
              <a:rPr lang="en-US" dirty="0" smtClean="0"/>
              <a:t>Reduced oxygen days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291151" y="5238371"/>
            <a:ext cx="2097960" cy="369332"/>
          </a:xfrm>
          <a:prstGeom prst="rect">
            <a:avLst/>
          </a:prstGeom>
          <a:solidFill>
            <a:srgbClr val="3333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FF00"/>
                </a:solidFill>
              </a:rPr>
              <a:t>Reduced ROP</a:t>
            </a:r>
            <a:endParaRPr lang="en-US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36844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Messages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>
              <a:lnSpc>
                <a:spcPct val="140000"/>
              </a:lnSpc>
            </a:pPr>
            <a:r>
              <a:rPr lang="en-US" dirty="0" smtClean="0"/>
              <a:t>Optimal management of RD reduces ROP</a:t>
            </a:r>
          </a:p>
          <a:p>
            <a:pPr>
              <a:lnSpc>
                <a:spcPct val="140000"/>
              </a:lnSpc>
            </a:pPr>
            <a:r>
              <a:rPr lang="en-US" dirty="0" smtClean="0"/>
              <a:t>Use Pulsoximeter for infants on Oxygen</a:t>
            </a:r>
          </a:p>
          <a:p>
            <a:pPr>
              <a:lnSpc>
                <a:spcPct val="140000"/>
              </a:lnSpc>
            </a:pPr>
            <a:r>
              <a:rPr lang="en-US" dirty="0" smtClean="0"/>
              <a:t>Careful use of Hood Oxygen</a:t>
            </a:r>
          </a:p>
          <a:p>
            <a:pPr>
              <a:lnSpc>
                <a:spcPct val="140000"/>
              </a:lnSpc>
            </a:pPr>
            <a:r>
              <a:rPr lang="en-US" dirty="0" smtClean="0"/>
              <a:t>Optimize the use of CPAP and Surfactant</a:t>
            </a:r>
          </a:p>
          <a:p>
            <a:pPr>
              <a:lnSpc>
                <a:spcPct val="14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682832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137</Words>
  <Application>Microsoft Office PowerPoint</Application>
  <PresentationFormat>On-screen Show (4:3)</PresentationFormat>
  <Paragraphs>38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Management of RD for Prevention of ROP</vt:lpstr>
      <vt:lpstr>Objectives</vt:lpstr>
      <vt:lpstr>Management of RD causing ROP </vt:lpstr>
      <vt:lpstr>Prevention of ROP </vt:lpstr>
      <vt:lpstr>Prevention of ROP</vt:lpstr>
      <vt:lpstr>Key Messages</vt:lpstr>
    </vt:vector>
  </TitlesOfParts>
  <Company>Fernanadez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Management of RD for Prevention of ROP</dc:title>
  <dc:creator>SRINIVAS MURKI</dc:creator>
  <cp:lastModifiedBy>Designo</cp:lastModifiedBy>
  <cp:revision>6</cp:revision>
  <dcterms:created xsi:type="dcterms:W3CDTF">2016-11-30T13:49:10Z</dcterms:created>
  <dcterms:modified xsi:type="dcterms:W3CDTF">2017-06-13T09:36:31Z</dcterms:modified>
</cp:coreProperties>
</file>